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  <p:sldId id="347" r:id="rId3"/>
    <p:sldId id="348" r:id="rId4"/>
    <p:sldId id="365" r:id="rId5"/>
    <p:sldId id="366" r:id="rId6"/>
    <p:sldId id="367" r:id="rId7"/>
    <p:sldId id="368" r:id="rId8"/>
    <p:sldId id="369" r:id="rId9"/>
    <p:sldId id="370" r:id="rId10"/>
    <p:sldId id="371" r:id="rId11"/>
    <p:sldId id="373" r:id="rId12"/>
    <p:sldId id="37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2DE63D5-997A-4646-A377-4702673A728D}" styleName="Stijl, licht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110" d="100"/>
          <a:sy n="110" d="100"/>
        </p:scale>
        <p:origin x="81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91401"/>
            <a:ext cx="12192000" cy="296659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EVENT HANDLING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1" name="Rechthoek 10"/>
          <p:cNvSpPr/>
          <p:nvPr/>
        </p:nvSpPr>
        <p:spPr>
          <a:xfrm>
            <a:off x="5645994" y="2258987"/>
            <a:ext cx="5490061" cy="4410049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</a:t>
            </a:r>
            <a:r>
              <a:rPr lang="nl-BE" dirty="0" err="1"/>
              <a:t>specific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GROUP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708992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GROUP:OnEventShot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GROUP:OnEventHit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GROUP:OnEventTakeOff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GROUP:OnEventLand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GROUP:OnEventCrash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GROUP:OnEventEjection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GROUP:OnEventRefueling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GROUP:OnEventPilotDead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GROUP:OnEventTookControl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GROUP:OnEventRefuelingStop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GROUP:OnEventBirth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GROUP:OnEventHumanFailure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GROUP:OnEventEngineStartUp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GROUP:OnEventEngineShutDown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GROUP:OnEventPlayerEnterGROUP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00" b="1" dirty="0" err="1">
                <a:solidFill>
                  <a:schemeClr val="accent1"/>
                </a:solidFill>
              </a:rPr>
              <a:t>GROUP:OnEventPlayerLeaveUnit</a:t>
            </a:r>
            <a:r>
              <a:rPr lang="en-US" sz="1000" b="1" dirty="0">
                <a:solidFill>
                  <a:schemeClr val="accent1"/>
                </a:solidFill>
              </a:rPr>
              <a:t>( </a:t>
            </a:r>
            <a:r>
              <a:rPr lang="en-US" sz="1000" b="1" dirty="0" err="1">
                <a:solidFill>
                  <a:schemeClr val="accent1"/>
                </a:solidFill>
              </a:rPr>
              <a:t>EventData</a:t>
            </a:r>
            <a:r>
              <a:rPr lang="en-US" sz="1000" b="1" dirty="0">
                <a:solidFill>
                  <a:schemeClr val="accent1"/>
                </a:solidFill>
              </a:rPr>
              <a:t> )</a:t>
            </a:r>
            <a:endParaRPr lang="nl-BE" sz="1000" b="1" dirty="0">
              <a:solidFill>
                <a:schemeClr val="accent1"/>
              </a:solidFill>
            </a:endParaRP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GROUP:OnEventShootingStart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GROUP:OnEventShootingEnd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338999"/>
            <a:ext cx="0" cy="2430027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vak 15"/>
          <p:cNvSpPr txBox="1"/>
          <p:nvPr/>
        </p:nvSpPr>
        <p:spPr>
          <a:xfrm>
            <a:off x="9516038" y="4329010"/>
            <a:ext cx="117001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Overridden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15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/>
          <p:nvPr/>
        </p:nvSpPr>
        <p:spPr>
          <a:xfrm>
            <a:off x="245935" y="1898983"/>
            <a:ext cx="11700130" cy="486005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EventData</a:t>
            </a:r>
            <a:r>
              <a:rPr lang="nl-BE" dirty="0"/>
              <a:t> PROVIDES INFORMATION ABOUT THE EVENT AUTOMATICALLY POPULATED</a:t>
            </a:r>
          </a:p>
        </p:txBody>
      </p:sp>
      <p:graphicFrame>
        <p:nvGraphicFramePr>
          <p:cNvPr id="5" name="Tijdelijke aanduiding voor inhoud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3192393"/>
              </p:ext>
            </p:extLst>
          </p:nvPr>
        </p:nvGraphicFramePr>
        <p:xfrm>
          <a:off x="335936" y="2223601"/>
          <a:ext cx="5670063" cy="2468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06256">
                  <a:extLst>
                    <a:ext uri="{9D8B030D-6E8A-4147-A177-3AD203B41FA5}">
                      <a16:colId xmlns:a16="http://schemas.microsoft.com/office/drawing/2014/main" val="1588389368"/>
                    </a:ext>
                  </a:extLst>
                </a:gridCol>
                <a:gridCol w="911260">
                  <a:extLst>
                    <a:ext uri="{9D8B030D-6E8A-4147-A177-3AD203B41FA5}">
                      <a16:colId xmlns:a16="http://schemas.microsoft.com/office/drawing/2014/main" val="3565904711"/>
                    </a:ext>
                  </a:extLst>
                </a:gridCol>
                <a:gridCol w="1316265">
                  <a:extLst>
                    <a:ext uri="{9D8B030D-6E8A-4147-A177-3AD203B41FA5}">
                      <a16:colId xmlns:a16="http://schemas.microsoft.com/office/drawing/2014/main" val="3344655079"/>
                    </a:ext>
                  </a:extLst>
                </a:gridCol>
                <a:gridCol w="2936282">
                  <a:extLst>
                    <a:ext uri="{9D8B030D-6E8A-4147-A177-3AD203B41FA5}">
                      <a16:colId xmlns:a16="http://schemas.microsoft.com/office/drawing/2014/main" val="626854066"/>
                    </a:ext>
                  </a:extLst>
                </a:gridCol>
              </a:tblGrid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nl-BE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9919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number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Id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ID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DCS Event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93701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initiator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1188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 (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same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as initiator)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55486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IniUnitName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DCS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69983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513252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00047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593309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IniGroupName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Group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046059"/>
                  </a:ext>
                </a:extLst>
              </a:tr>
            </a:tbl>
          </a:graphicData>
        </a:graphic>
      </p:graphicFrame>
      <p:graphicFrame>
        <p:nvGraphicFramePr>
          <p:cNvPr id="6" name="Tijdelijke aanduiding voor inhoud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5530876"/>
              </p:ext>
            </p:extLst>
          </p:nvPr>
        </p:nvGraphicFramePr>
        <p:xfrm>
          <a:off x="6186000" y="2223601"/>
          <a:ext cx="5670064" cy="2194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06256">
                  <a:extLst>
                    <a:ext uri="{9D8B030D-6E8A-4147-A177-3AD203B41FA5}">
                      <a16:colId xmlns:a16="http://schemas.microsoft.com/office/drawing/2014/main" val="1588389368"/>
                    </a:ext>
                  </a:extLst>
                </a:gridCol>
                <a:gridCol w="911260">
                  <a:extLst>
                    <a:ext uri="{9D8B030D-6E8A-4147-A177-3AD203B41FA5}">
                      <a16:colId xmlns:a16="http://schemas.microsoft.com/office/drawing/2014/main" val="3565904711"/>
                    </a:ext>
                  </a:extLst>
                </a:gridCol>
                <a:gridCol w="1316265">
                  <a:extLst>
                    <a:ext uri="{9D8B030D-6E8A-4147-A177-3AD203B41FA5}">
                      <a16:colId xmlns:a16="http://schemas.microsoft.com/office/drawing/2014/main" val="3344655079"/>
                    </a:ext>
                  </a:extLst>
                </a:gridCol>
                <a:gridCol w="2936283">
                  <a:extLst>
                    <a:ext uri="{9D8B030D-6E8A-4147-A177-3AD203B41FA5}">
                      <a16:colId xmlns:a16="http://schemas.microsoft.com/office/drawing/2014/main" val="626854066"/>
                    </a:ext>
                  </a:extLst>
                </a:gridCol>
              </a:tblGrid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nl-BE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9919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7650136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Target Unit (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same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as target)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55486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TgtUnitName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DCS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69983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513252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00047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593309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TgtGroupName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Group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046059"/>
                  </a:ext>
                </a:extLst>
              </a:tr>
            </a:tbl>
          </a:graphicData>
        </a:graphic>
      </p:graphicFrame>
      <p:graphicFrame>
        <p:nvGraphicFramePr>
          <p:cNvPr id="7" name="Tijdelijke aanduiding voor inhoud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2305461"/>
              </p:ext>
            </p:extLst>
          </p:nvPr>
        </p:nvGraphicFramePr>
        <p:xfrm>
          <a:off x="335936" y="5103633"/>
          <a:ext cx="5670064" cy="1554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06256">
                  <a:extLst>
                    <a:ext uri="{9D8B030D-6E8A-4147-A177-3AD203B41FA5}">
                      <a16:colId xmlns:a16="http://schemas.microsoft.com/office/drawing/2014/main" val="1588389368"/>
                    </a:ext>
                  </a:extLst>
                </a:gridCol>
                <a:gridCol w="911260">
                  <a:extLst>
                    <a:ext uri="{9D8B030D-6E8A-4147-A177-3AD203B41FA5}">
                      <a16:colId xmlns:a16="http://schemas.microsoft.com/office/drawing/2014/main" val="3565904711"/>
                    </a:ext>
                  </a:extLst>
                </a:gridCol>
                <a:gridCol w="1316265">
                  <a:extLst>
                    <a:ext uri="{9D8B030D-6E8A-4147-A177-3AD203B41FA5}">
                      <a16:colId xmlns:a16="http://schemas.microsoft.com/office/drawing/2014/main" val="3344655079"/>
                    </a:ext>
                  </a:extLst>
                </a:gridCol>
                <a:gridCol w="2936283">
                  <a:extLst>
                    <a:ext uri="{9D8B030D-6E8A-4147-A177-3AD203B41FA5}">
                      <a16:colId xmlns:a16="http://schemas.microsoft.com/office/drawing/2014/main" val="626854066"/>
                    </a:ext>
                  </a:extLst>
                </a:gridCol>
              </a:tblGrid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nl-BE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9919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A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structure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7103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Same as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11748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661157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WeaponTgtUnit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target Unit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to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where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is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aimed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1821436"/>
                  </a:ext>
                </a:extLst>
              </a:tr>
            </a:tbl>
          </a:graphicData>
        </a:graphic>
      </p:graphicFrame>
      <p:sp>
        <p:nvSpPr>
          <p:cNvPr id="8" name="Rechthoek 7"/>
          <p:cNvSpPr/>
          <p:nvPr/>
        </p:nvSpPr>
        <p:spPr>
          <a:xfrm>
            <a:off x="335936" y="1988984"/>
            <a:ext cx="5670063" cy="27000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INITIATOR</a:t>
            </a:r>
          </a:p>
        </p:txBody>
      </p:sp>
      <p:sp>
        <p:nvSpPr>
          <p:cNvPr id="9" name="Rechthoek 8"/>
          <p:cNvSpPr/>
          <p:nvPr/>
        </p:nvSpPr>
        <p:spPr>
          <a:xfrm>
            <a:off x="6186001" y="1988984"/>
            <a:ext cx="5670063" cy="27000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TARGET</a:t>
            </a:r>
          </a:p>
        </p:txBody>
      </p:sp>
      <p:sp>
        <p:nvSpPr>
          <p:cNvPr id="10" name="Rechthoek 9"/>
          <p:cNvSpPr/>
          <p:nvPr/>
        </p:nvSpPr>
        <p:spPr>
          <a:xfrm>
            <a:off x="335936" y="4869016"/>
            <a:ext cx="5670063" cy="27000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WEAPON</a:t>
            </a:r>
          </a:p>
        </p:txBody>
      </p:sp>
    </p:spTree>
    <p:extLst>
      <p:ext uri="{BB962C8B-B14F-4D97-AF65-F5344CB8AC3E}">
        <p14:creationId xmlns:p14="http://schemas.microsoft.com/office/powerpoint/2010/main" val="1126677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how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r>
              <a:rPr lang="nl-BE" dirty="0"/>
              <a:t> …</a:t>
            </a:r>
            <a:br>
              <a:rPr lang="nl-BE" dirty="0"/>
            </a:br>
            <a:r>
              <a:rPr lang="nl-BE" dirty="0"/>
              <a:t>event handling made easy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28459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eventdispatcher</a:t>
            </a:r>
            <a:r>
              <a:rPr lang="nl-BE" dirty="0"/>
              <a:t> CLASS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7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Handles the dispatching of 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 Events occurring 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simulator to the subscribed objects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correct processing order.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1325947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EVENT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DISPATCHER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5" name="Straight Connector 2"/>
          <p:cNvCxnSpPr>
            <a:endCxn id="26" idx="2"/>
          </p:cNvCxnSpPr>
          <p:nvPr/>
        </p:nvCxnSpPr>
        <p:spPr>
          <a:xfrm flipV="1">
            <a:off x="2270958" y="423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SET_UNIT, </a:t>
            </a:r>
            <a:r>
              <a:rPr lang="nl-BE" sz="1400" b="1" dirty="0">
                <a:solidFill>
                  <a:schemeClr val="accent1"/>
                </a:solidFill>
              </a:rPr>
              <a:t>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</a:t>
            </a:r>
            <a:r>
              <a:rPr lang="nl-BE" dirty="0" err="1"/>
              <a:t>overview</a:t>
            </a:r>
            <a:endParaRPr lang="nl-BE" dirty="0"/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SET_UNIT, </a:t>
            </a:r>
            <a:r>
              <a:rPr lang="nl-BE" sz="1400" b="1" dirty="0">
                <a:solidFill>
                  <a:schemeClr val="accent1"/>
                </a:solidFill>
              </a:rPr>
              <a:t>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8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order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t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" name="Pijl: omlaag 3"/>
          <p:cNvSpPr/>
          <p:nvPr/>
        </p:nvSpPr>
        <p:spPr>
          <a:xfrm>
            <a:off x="6276002" y="2168986"/>
            <a:ext cx="630007" cy="4500050"/>
          </a:xfrm>
          <a:prstGeom prst="downArrow">
            <a:avLst>
              <a:gd name="adj1" fmla="val 50000"/>
              <a:gd name="adj2" fmla="val 40235"/>
            </a:avLst>
          </a:prstGeom>
          <a:solidFill>
            <a:schemeClr val="accent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Ovaal 5"/>
          <p:cNvSpPr/>
          <p:nvPr/>
        </p:nvSpPr>
        <p:spPr>
          <a:xfrm>
            <a:off x="6366004" y="2618992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73" name="Ovaal 72"/>
          <p:cNvSpPr/>
          <p:nvPr/>
        </p:nvSpPr>
        <p:spPr>
          <a:xfrm>
            <a:off x="6366004" y="3429001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74" name="Ovaal 73"/>
          <p:cNvSpPr/>
          <p:nvPr/>
        </p:nvSpPr>
        <p:spPr>
          <a:xfrm>
            <a:off x="6366004" y="4239010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75" name="Ovaal 74"/>
          <p:cNvSpPr/>
          <p:nvPr/>
        </p:nvSpPr>
        <p:spPr>
          <a:xfrm>
            <a:off x="6366004" y="5049019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77" name="Ovaal 76"/>
          <p:cNvSpPr/>
          <p:nvPr/>
        </p:nvSpPr>
        <p:spPr>
          <a:xfrm>
            <a:off x="6366004" y="5859028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802696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build="p" animBg="1"/>
      <p:bldP spid="73" grpId="0" build="p" animBg="1"/>
      <p:bldP spid="74" grpId="0" build="p" animBg="1"/>
      <p:bldP spid="75" grpId="0" build="p" animBg="1"/>
      <p:bldP spid="77" grpId="0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order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t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cxnSp>
        <p:nvCxnSpPr>
          <p:cNvPr id="10" name="Rechte verbindingslijn met pijl 9"/>
          <p:cNvCxnSpPr>
            <a:cxnSpLocks/>
            <a:stCxn id="65" idx="6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" name="Pijl: omlaag 3"/>
          <p:cNvSpPr/>
          <p:nvPr/>
        </p:nvSpPr>
        <p:spPr>
          <a:xfrm flipV="1">
            <a:off x="6276002" y="2168985"/>
            <a:ext cx="630007" cy="4500049"/>
          </a:xfrm>
          <a:prstGeom prst="downArrow">
            <a:avLst>
              <a:gd name="adj1" fmla="val 50000"/>
              <a:gd name="adj2" fmla="val 40235"/>
            </a:avLst>
          </a:prstGeom>
          <a:solidFill>
            <a:schemeClr val="accent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Ovaal 5"/>
          <p:cNvSpPr/>
          <p:nvPr/>
        </p:nvSpPr>
        <p:spPr>
          <a:xfrm>
            <a:off x="6366004" y="2618992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73" name="Ovaal 72"/>
          <p:cNvSpPr/>
          <p:nvPr/>
        </p:nvSpPr>
        <p:spPr>
          <a:xfrm>
            <a:off x="6366004" y="3429001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74" name="Ovaal 73"/>
          <p:cNvSpPr/>
          <p:nvPr/>
        </p:nvSpPr>
        <p:spPr>
          <a:xfrm>
            <a:off x="6366004" y="4239010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75" name="Ovaal 74"/>
          <p:cNvSpPr/>
          <p:nvPr/>
        </p:nvSpPr>
        <p:spPr>
          <a:xfrm>
            <a:off x="6366004" y="5049019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77" name="Ovaal 76"/>
          <p:cNvSpPr/>
          <p:nvPr/>
        </p:nvSpPr>
        <p:spPr>
          <a:xfrm>
            <a:off x="6366004" y="5859028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82" name="Pijl: vijfhoek 81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3" name="Pijl: vijfhoek 82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5" name="Pijl: vijfhoek 84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6" name="Pijl: vijfhoek 85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9" name="Pijl: vijfhoek 108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29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build="p" animBg="1"/>
      <p:bldP spid="73" grpId="0" build="p" animBg="1"/>
      <p:bldP spid="74" grpId="0" build="p" animBg="1"/>
      <p:bldP spid="75" grpId="0" build="p" animBg="1"/>
      <p:bldP spid="77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handling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Subscribe to DCS events,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defining event handlers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linked to your objects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process specific logic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335936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UNIT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2315958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" name="Verbindingslijn: gebogen 5"/>
          <p:cNvCxnSpPr>
            <a:stCxn id="7" idx="0"/>
            <a:endCxn id="26" idx="2"/>
          </p:cNvCxnSpPr>
          <p:nvPr/>
        </p:nvCxnSpPr>
        <p:spPr>
          <a:xfrm rot="16200000" flipV="1">
            <a:off x="2540962" y="3969006"/>
            <a:ext cx="450005" cy="990011"/>
          </a:xfrm>
          <a:prstGeom prst="bentConnector3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Verbindingslijn: gebogen 11"/>
          <p:cNvCxnSpPr>
            <a:cxnSpLocks/>
            <a:stCxn id="24" idx="0"/>
            <a:endCxn id="26" idx="2"/>
          </p:cNvCxnSpPr>
          <p:nvPr/>
        </p:nvCxnSpPr>
        <p:spPr>
          <a:xfrm rot="5400000" flipH="1" flipV="1">
            <a:off x="1550950" y="3969007"/>
            <a:ext cx="450005" cy="990011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261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91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1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1" name="Rechthoek 10"/>
          <p:cNvSpPr/>
          <p:nvPr/>
        </p:nvSpPr>
        <p:spPr>
          <a:xfrm>
            <a:off x="5645994" y="2258987"/>
            <a:ext cx="5490061" cy="4410049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61899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BASE:OnEventShot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BASE:OnEventHit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BASE:OnTakeOff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BASE:OnEventLand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BASE:OnEventCrash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BASE:OnEventEjection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BASE:OnEventRefueling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BASE:OnEventPilotDead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0" name="Rechthoek 89"/>
          <p:cNvSpPr/>
          <p:nvPr/>
        </p:nvSpPr>
        <p:spPr>
          <a:xfrm>
            <a:off x="5825997" y="4081047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BASE:OnEventBaseCaptured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1" name="Rechthoek 90"/>
          <p:cNvSpPr/>
          <p:nvPr/>
        </p:nvSpPr>
        <p:spPr>
          <a:xfrm>
            <a:off x="5825997" y="427349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BASE:OnEventMissionStart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BASE:OnEventTookControl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BASE:OnEventRefuelingStop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BASE:OnEventBirth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BASE:OnEventHumanFailure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BASE:OnEventEngineStartUp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BASE:OnEventEngineShutDown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BASE:OnEventPlayerEnterUnit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00" b="1" dirty="0" err="1">
                <a:solidFill>
                  <a:schemeClr val="accent1"/>
                </a:solidFill>
              </a:rPr>
              <a:t>BASE:OnEventPlayerLeaveUnit</a:t>
            </a:r>
            <a:r>
              <a:rPr lang="en-US" sz="1000" b="1" dirty="0">
                <a:solidFill>
                  <a:schemeClr val="accent1"/>
                </a:solidFill>
              </a:rPr>
              <a:t>( </a:t>
            </a:r>
            <a:r>
              <a:rPr lang="en-US" sz="1000" b="1" dirty="0" err="1">
                <a:solidFill>
                  <a:schemeClr val="accent1"/>
                </a:solidFill>
              </a:rPr>
              <a:t>EventData</a:t>
            </a:r>
            <a:r>
              <a:rPr lang="en-US" sz="1000" b="1" dirty="0">
                <a:solidFill>
                  <a:schemeClr val="accent1"/>
                </a:solidFill>
              </a:rPr>
              <a:t> )</a:t>
            </a:r>
            <a:endParaRPr lang="nl-BE" sz="1000" b="1" dirty="0">
              <a:solidFill>
                <a:schemeClr val="accent1"/>
              </a:solidFill>
            </a:endParaRPr>
          </a:p>
        </p:txBody>
      </p:sp>
      <p:sp>
        <p:nvSpPr>
          <p:cNvPr id="113" name="Rechthoek 112"/>
          <p:cNvSpPr/>
          <p:nvPr/>
        </p:nvSpPr>
        <p:spPr>
          <a:xfrm>
            <a:off x="5825997" y="6005557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BASE:OnEventPlayerComment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BASE:OnEventShootingStart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BASE:OnEventShootingEnd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248998"/>
            <a:ext cx="0" cy="2520028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vak 15"/>
          <p:cNvSpPr txBox="1"/>
          <p:nvPr/>
        </p:nvSpPr>
        <p:spPr>
          <a:xfrm>
            <a:off x="9696040" y="4329010"/>
            <a:ext cx="810009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Inherited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1" name="Rechthoek 10"/>
          <p:cNvSpPr/>
          <p:nvPr/>
        </p:nvSpPr>
        <p:spPr>
          <a:xfrm>
            <a:off x="5645994" y="2258987"/>
            <a:ext cx="5490061" cy="4410049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unit </a:t>
            </a:r>
            <a:r>
              <a:rPr lang="nl-BE" dirty="0" err="1"/>
              <a:t>specific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UNIT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708992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UNIT:OnEventShot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UNIT:OnEventHit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UNIT:OnEventTakeOff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UNIT:OnEventLand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UNIT:OnEventCrash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UNIT:OnEventEjection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UNIT:OnEventRefueling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UNIT:OnEventPilotDead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UNIT:OnEventTookControl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UNIT:OnEventRefuelingStop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UNIT:OnEventBirth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UNIT:OnEventHumanFailure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UNIT:OnEventEngineStartUp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UNIT:OnEventEngineShutDown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UNIT:OnEventPlayerEnterUnit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00" b="1" dirty="0" err="1">
                <a:solidFill>
                  <a:schemeClr val="accent1"/>
                </a:solidFill>
              </a:rPr>
              <a:t>UNIT:OnEventPlayerLeaveUnit</a:t>
            </a:r>
            <a:r>
              <a:rPr lang="en-US" sz="1000" b="1" dirty="0">
                <a:solidFill>
                  <a:schemeClr val="accent1"/>
                </a:solidFill>
              </a:rPr>
              <a:t>( </a:t>
            </a:r>
            <a:r>
              <a:rPr lang="en-US" sz="1000" b="1" dirty="0" err="1">
                <a:solidFill>
                  <a:schemeClr val="accent1"/>
                </a:solidFill>
              </a:rPr>
              <a:t>EventData</a:t>
            </a:r>
            <a:r>
              <a:rPr lang="en-US" sz="1000" b="1" dirty="0">
                <a:solidFill>
                  <a:schemeClr val="accent1"/>
                </a:solidFill>
              </a:rPr>
              <a:t> )</a:t>
            </a:r>
            <a:endParaRPr lang="nl-BE" sz="1000" b="1" dirty="0">
              <a:solidFill>
                <a:schemeClr val="accent1"/>
              </a:solidFill>
            </a:endParaRP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UNIT:OnEventShootingStart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UNIT:OnEventShootingEnd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338999"/>
            <a:ext cx="0" cy="2430027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kstvak 72"/>
          <p:cNvSpPr txBox="1"/>
          <p:nvPr/>
        </p:nvSpPr>
        <p:spPr>
          <a:xfrm>
            <a:off x="9516038" y="4329010"/>
            <a:ext cx="117001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Overridden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38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10485</TotalTime>
  <Words>1445</Words>
  <Application>Microsoft Office PowerPoint</Application>
  <PresentationFormat>Breedbeeld</PresentationFormat>
  <Paragraphs>422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5" baseType="lpstr">
      <vt:lpstr>Corbel</vt:lpstr>
      <vt:lpstr>Wingdings</vt:lpstr>
      <vt:lpstr>Gestreept</vt:lpstr>
      <vt:lpstr>moose for dcs world EVENT HANDLING</vt:lpstr>
      <vt:lpstr>eventdispatcher CLASS</vt:lpstr>
      <vt:lpstr>EVENT DISPATCHING overview</vt:lpstr>
      <vt:lpstr>EVENT DISPATCHING order</vt:lpstr>
      <vt:lpstr>EVENT DISPATCHING order</vt:lpstr>
      <vt:lpstr>EVENT handling</vt:lpstr>
      <vt:lpstr>subscribe to dcs events using available event handlers</vt:lpstr>
      <vt:lpstr>subscribe to dcs events using available event handlers</vt:lpstr>
      <vt:lpstr>subscribe to unit specific dcs events using available UNIT event handlers</vt:lpstr>
      <vt:lpstr>subscribe to group specific dcs events using available GROUP event handlers</vt:lpstr>
      <vt:lpstr>EventData PROVIDES INFORMATION ABOUT THE EVENT AUTOMATICALLY POPULATED</vt:lpstr>
      <vt:lpstr>how it works … event handling made easy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464</cp:revision>
  <dcterms:created xsi:type="dcterms:W3CDTF">2016-04-14T07:37:30Z</dcterms:created>
  <dcterms:modified xsi:type="dcterms:W3CDTF">2017-02-07T09:33:55Z</dcterms:modified>
</cp:coreProperties>
</file>

<file path=docProps/thumbnail.jpeg>
</file>